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3168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2548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6129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19648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490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4063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64710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368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7511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588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7657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28001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7325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766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861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5736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2194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D8060F5-7821-4ADA-B48F-62E12AD21DAE}" type="datetimeFigureOut">
              <a:rPr lang="en-IN" smtClean="0"/>
              <a:t>07-02-2020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867AC-024E-4C00-86D6-2A4E357675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79921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irYzlsqQxEyq7IVZpNDkex8Dh_fNwybn?usp=sharin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56115" y="2124892"/>
            <a:ext cx="7019108" cy="1215576"/>
          </a:xfrm>
        </p:spPr>
        <p:txBody>
          <a:bodyPr/>
          <a:lstStyle/>
          <a:p>
            <a:r>
              <a:rPr lang="en-IN" dirty="0" smtClean="0"/>
              <a:t>Test Generator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96588" y="5199017"/>
            <a:ext cx="4020943" cy="1319349"/>
          </a:xfrm>
        </p:spPr>
        <p:txBody>
          <a:bodyPr>
            <a:normAutofit/>
          </a:bodyPr>
          <a:lstStyle/>
          <a:p>
            <a:r>
              <a:rPr lang="en-IN" dirty="0" smtClean="0"/>
              <a:t>Developers:</a:t>
            </a:r>
          </a:p>
          <a:p>
            <a:r>
              <a:rPr lang="en-IN" dirty="0"/>
              <a:t>	</a:t>
            </a:r>
            <a:r>
              <a:rPr lang="en-IN" dirty="0" err="1" smtClean="0"/>
              <a:t>dhruvesh</a:t>
            </a:r>
            <a:r>
              <a:rPr lang="en-IN" dirty="0" smtClean="0"/>
              <a:t> </a:t>
            </a:r>
            <a:r>
              <a:rPr lang="en-IN" dirty="0" err="1" smtClean="0"/>
              <a:t>panchal</a:t>
            </a:r>
            <a:endParaRPr lang="en-IN" dirty="0" smtClean="0"/>
          </a:p>
          <a:p>
            <a:r>
              <a:rPr lang="en-IN" dirty="0" smtClean="0"/>
              <a:t>	</a:t>
            </a:r>
            <a:r>
              <a:rPr lang="en-IN" dirty="0" err="1" smtClean="0"/>
              <a:t>Niteen</a:t>
            </a:r>
            <a:r>
              <a:rPr lang="en-IN" dirty="0" smtClean="0"/>
              <a:t> </a:t>
            </a:r>
            <a:r>
              <a:rPr lang="en-IN" dirty="0" err="1" smtClean="0"/>
              <a:t>pawar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435428" y="5451566"/>
            <a:ext cx="32570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mtClean="0"/>
              <a:t>Guidance </a:t>
            </a:r>
            <a:r>
              <a:rPr lang="en-IN" dirty="0" smtClean="0"/>
              <a:t>By :</a:t>
            </a:r>
          </a:p>
          <a:p>
            <a:r>
              <a:rPr lang="en-IN" dirty="0"/>
              <a:t>	</a:t>
            </a:r>
            <a:r>
              <a:rPr lang="en-IN" dirty="0" smtClean="0"/>
              <a:t>Amar Panchal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630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Problem Definition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As test series plays an important role in  preparation of any exam</a:t>
            </a:r>
            <a:r>
              <a:rPr lang="en-IN" dirty="0"/>
              <a:t> </a:t>
            </a:r>
            <a:r>
              <a:rPr lang="en-IN" dirty="0" smtClean="0"/>
              <a:t>so setting up question paper becomes a crucial task</a:t>
            </a:r>
          </a:p>
          <a:p>
            <a:r>
              <a:rPr lang="en-IN" dirty="0" smtClean="0"/>
              <a:t>But setting papers frequently becomes time consuming and boring job</a:t>
            </a:r>
          </a:p>
          <a:p>
            <a:r>
              <a:rPr lang="en-IN" dirty="0" smtClean="0"/>
              <a:t>So as to overcome the problem and automate the task we have attempted to make a Desktop Software which will do the job for YOU!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									The details of project are as follows…</a:t>
            </a:r>
          </a:p>
        </p:txBody>
      </p:sp>
    </p:spTree>
    <p:extLst>
      <p:ext uri="{BB962C8B-B14F-4D97-AF65-F5344CB8AC3E}">
        <p14:creationId xmlns:p14="http://schemas.microsoft.com/office/powerpoint/2010/main" val="863708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Technology Used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1) JAVA (Fronted + Backend)</a:t>
            </a:r>
          </a:p>
          <a:p>
            <a:r>
              <a:rPr lang="en-IN" dirty="0" smtClean="0"/>
              <a:t>2) Ms-Excel (used as database to store questions and retrieve them)</a:t>
            </a:r>
          </a:p>
          <a:p>
            <a:endParaRPr lang="en-IN" dirty="0"/>
          </a:p>
          <a:p>
            <a:pPr marL="0" indent="0">
              <a:buNone/>
            </a:pPr>
            <a:r>
              <a:rPr lang="en-IN" dirty="0" smtClean="0"/>
              <a:t>JAVA :</a:t>
            </a:r>
          </a:p>
          <a:p>
            <a:pPr lvl="1"/>
            <a:r>
              <a:rPr lang="en-IN" dirty="0" err="1" smtClean="0"/>
              <a:t>JFrame</a:t>
            </a:r>
            <a:r>
              <a:rPr lang="en-IN" dirty="0" smtClean="0"/>
              <a:t> (GUI)</a:t>
            </a:r>
          </a:p>
          <a:p>
            <a:pPr lvl="1"/>
            <a:r>
              <a:rPr lang="en-IN" dirty="0" smtClean="0"/>
              <a:t>File Handling</a:t>
            </a:r>
          </a:p>
          <a:p>
            <a:pPr lvl="1"/>
            <a:r>
              <a:rPr lang="en-IN" dirty="0" err="1" smtClean="0"/>
              <a:t>fillo</a:t>
            </a:r>
            <a:r>
              <a:rPr lang="en-IN" dirty="0" smtClean="0"/>
              <a:t> (jar file to communicate with excel by writing </a:t>
            </a:r>
            <a:r>
              <a:rPr lang="en-IN" dirty="0" err="1" smtClean="0"/>
              <a:t>querys</a:t>
            </a:r>
            <a:r>
              <a:rPr lang="en-IN" dirty="0" smtClean="0"/>
              <a:t> in SQL)</a:t>
            </a:r>
          </a:p>
          <a:p>
            <a:pPr marL="457200" lvl="1" indent="0">
              <a:buNone/>
            </a:pPr>
            <a:endParaRPr lang="en-IN" dirty="0"/>
          </a:p>
          <a:p>
            <a:pPr marL="457200" lvl="1" indent="0">
              <a:buNone/>
            </a:pP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727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1) Open Test Generator</a:t>
            </a:r>
          </a:p>
          <a:p>
            <a:r>
              <a:rPr lang="en-IN" dirty="0" smtClean="0"/>
              <a:t>2) Select the excel file which contains questions</a:t>
            </a:r>
          </a:p>
          <a:p>
            <a:r>
              <a:rPr lang="en-IN" dirty="0" smtClean="0"/>
              <a:t>3) </a:t>
            </a:r>
            <a:r>
              <a:rPr lang="en-IN" dirty="0"/>
              <a:t>T</a:t>
            </a:r>
            <a:r>
              <a:rPr lang="en-IN" dirty="0" smtClean="0"/>
              <a:t>hen select total no of question for particular marks question</a:t>
            </a:r>
          </a:p>
          <a:p>
            <a:r>
              <a:rPr lang="en-IN" dirty="0" smtClean="0"/>
              <a:t>4) And then after that many question would be generated on the    	   notepad and pop up on the screen.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2645187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How To Add Questions </a:t>
            </a:r>
            <a:r>
              <a:rPr lang="en-IN" dirty="0" smtClean="0">
                <a:latin typeface="Bahnschrift SemiLight" panose="020B0502040204020203" pitchFamily="34" charset="0"/>
              </a:rPr>
              <a:t>?</a:t>
            </a:r>
            <a:endParaRPr lang="en-IN" dirty="0">
              <a:latin typeface="Bahnschrift SemiLight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1) Open Excel</a:t>
            </a:r>
          </a:p>
          <a:p>
            <a:r>
              <a:rPr lang="en-IN" dirty="0" smtClean="0"/>
              <a:t>2) In the first column add the serial no </a:t>
            </a:r>
          </a:p>
          <a:p>
            <a:r>
              <a:rPr lang="en-US" dirty="0" smtClean="0"/>
              <a:t>3) Then add the question in the adjacent column and its     	   		          	   corresponding marks</a:t>
            </a:r>
            <a:r>
              <a:rPr lang="en-US" dirty="0" smtClean="0"/>
              <a:t>.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NOTE:</a:t>
            </a:r>
          </a:p>
          <a:p>
            <a:pPr marL="0" indent="0">
              <a:buNone/>
            </a:pPr>
            <a:r>
              <a:rPr lang="en-US" dirty="0" smtClean="0"/>
              <a:t>The columns must be in the following sequence:</a:t>
            </a:r>
          </a:p>
          <a:p>
            <a:pPr marL="0" indent="0">
              <a:buNone/>
            </a:pPr>
            <a:r>
              <a:rPr lang="en-US" dirty="0" smtClean="0"/>
              <a:t>1)Index</a:t>
            </a:r>
          </a:p>
          <a:p>
            <a:pPr marL="0" indent="0">
              <a:buNone/>
            </a:pPr>
            <a:r>
              <a:rPr lang="en-US" dirty="0" smtClean="0"/>
              <a:t>2)Questions</a:t>
            </a:r>
          </a:p>
          <a:p>
            <a:pPr marL="0" indent="0">
              <a:buNone/>
            </a:pPr>
            <a:r>
              <a:rPr lang="en-US" dirty="0" smtClean="0"/>
              <a:t>3)Marks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187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Going On In The Backend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r>
              <a:rPr lang="en-US" dirty="0" smtClean="0"/>
              <a:t>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Initially all the question are taken in an </a:t>
            </a:r>
            <a:r>
              <a:rPr lang="en-US" dirty="0" err="1" smtClean="0"/>
              <a:t>ArrayList</a:t>
            </a:r>
            <a:r>
              <a:rPr lang="en-US" dirty="0" smtClean="0"/>
              <a:t>&lt;String&gt; (</a:t>
            </a:r>
            <a:r>
              <a:rPr lang="en-US" i="1" dirty="0" smtClean="0">
                <a:latin typeface="Aparajita" panose="02020603050405020304" pitchFamily="18" charset="0"/>
                <a:cs typeface="Aparajita" panose="02020603050405020304" pitchFamily="18" charset="0"/>
              </a:rPr>
              <a:t>different list is used for different marks of question</a:t>
            </a:r>
            <a:r>
              <a:rPr lang="en-US" dirty="0" smtClean="0"/>
              <a:t>)</a:t>
            </a:r>
          </a:p>
          <a:p>
            <a:r>
              <a:rPr lang="en-US" dirty="0" smtClean="0"/>
              <a:t>Next is to take input from the user , like for  particular mark question how much questions to generate</a:t>
            </a:r>
          </a:p>
          <a:p>
            <a:r>
              <a:rPr lang="en-US" dirty="0" smtClean="0"/>
              <a:t> Then that many random number (</a:t>
            </a:r>
            <a:r>
              <a:rPr lang="en-US" i="1" dirty="0" smtClean="0">
                <a:latin typeface="Aparajita" panose="02020603050405020304" pitchFamily="18" charset="0"/>
                <a:cs typeface="Aparajita" panose="02020603050405020304" pitchFamily="18" charset="0"/>
              </a:rPr>
              <a:t>here secure random is used) </a:t>
            </a:r>
            <a:r>
              <a:rPr lang="en-US" dirty="0" smtClean="0">
                <a:cs typeface="Aparajita" panose="02020603050405020304" pitchFamily="18" charset="0"/>
              </a:rPr>
              <a:t>are generated and using that no as the index for list question are selected </a:t>
            </a:r>
            <a:r>
              <a:rPr lang="en-US" i="1" dirty="0" smtClean="0">
                <a:latin typeface="Aparajita" panose="02020603050405020304" pitchFamily="18" charset="0"/>
                <a:cs typeface="Aparajita" panose="02020603050405020304" pitchFamily="18" charset="0"/>
              </a:rPr>
              <a:t>( here while generating random number care is taken that number does not exceeds the count of question</a:t>
            </a:r>
            <a:r>
              <a:rPr lang="en-US" dirty="0" smtClean="0"/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04543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Please go to the  following link to download the source code</a:t>
            </a:r>
          </a:p>
          <a:p>
            <a:pPr marL="0" indent="0">
              <a:buNone/>
            </a:pPr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drive.google.com/drive/folders/1irYzlsqQxEyq7IVZpNDkex8Dh_fNwybn?usp=sharing</a:t>
            </a:r>
            <a:endParaRPr lang="en-IN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If you find any bug or issue please let us know about it and also tell if you want to add any particular feature to it or make it more better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</a:t>
            </a:r>
            <a:r>
              <a:rPr lang="en-US" dirty="0"/>
              <a:t>Video of working project is attached 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469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WhatsApp Video 2019-12-29 at 14.46.1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2387" y="615722"/>
            <a:ext cx="7626350" cy="4195762"/>
          </a:xfrm>
        </p:spPr>
      </p:pic>
      <p:sp>
        <p:nvSpPr>
          <p:cNvPr id="5" name="TextBox 4"/>
          <p:cNvSpPr txBox="1"/>
          <p:nvPr/>
        </p:nvSpPr>
        <p:spPr>
          <a:xfrm>
            <a:off x="3387635" y="5233852"/>
            <a:ext cx="45336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Here username and password is static. </a:t>
            </a:r>
          </a:p>
          <a:p>
            <a:r>
              <a:rPr lang="en-US" dirty="0" smtClean="0"/>
              <a:t>Username : root</a:t>
            </a:r>
          </a:p>
          <a:p>
            <a:r>
              <a:rPr lang="en-US" dirty="0" smtClean="0"/>
              <a:t>Password : root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505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			THANK YOU!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Developer’s Info 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Dhruvesh</a:t>
            </a:r>
            <a:r>
              <a:rPr lang="en-US" dirty="0" smtClean="0"/>
              <a:t> Panchal – 8779762657 (</a:t>
            </a:r>
            <a:r>
              <a:rPr lang="en-US" dirty="0" err="1" smtClean="0"/>
              <a:t>Vidyalankar</a:t>
            </a:r>
            <a:r>
              <a:rPr lang="en-US" dirty="0" smtClean="0"/>
              <a:t> </a:t>
            </a:r>
            <a:r>
              <a:rPr lang="en-US" dirty="0" err="1" smtClean="0"/>
              <a:t>Inst</a:t>
            </a:r>
            <a:r>
              <a:rPr lang="en-US" dirty="0" smtClean="0"/>
              <a:t> of Tech)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Niteen</a:t>
            </a:r>
            <a:r>
              <a:rPr lang="en-US" dirty="0" smtClean="0"/>
              <a:t> </a:t>
            </a:r>
            <a:r>
              <a:rPr lang="en-US" dirty="0" err="1" smtClean="0"/>
              <a:t>pawar</a:t>
            </a:r>
            <a:r>
              <a:rPr lang="en-US" dirty="0" smtClean="0"/>
              <a:t> – 7039463921 (</a:t>
            </a:r>
            <a:r>
              <a:rPr lang="en-US" dirty="0" err="1"/>
              <a:t>Vidyalankar</a:t>
            </a:r>
            <a:r>
              <a:rPr lang="en-US" dirty="0"/>
              <a:t> </a:t>
            </a:r>
            <a:r>
              <a:rPr lang="en-US" dirty="0" err="1"/>
              <a:t>Inst</a:t>
            </a:r>
            <a:r>
              <a:rPr lang="en-US" dirty="0"/>
              <a:t> of Tech)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6383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109</TotalTime>
  <Words>343</Words>
  <Application>Microsoft Office PowerPoint</Application>
  <PresentationFormat>Widescreen</PresentationFormat>
  <Paragraphs>58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Aparajita</vt:lpstr>
      <vt:lpstr>Arial</vt:lpstr>
      <vt:lpstr>Bahnschrift SemiLight</vt:lpstr>
      <vt:lpstr>Century Gothic</vt:lpstr>
      <vt:lpstr>Wingdings</vt:lpstr>
      <vt:lpstr>Wingdings 3</vt:lpstr>
      <vt:lpstr>Ion</vt:lpstr>
      <vt:lpstr>Test Generator</vt:lpstr>
      <vt:lpstr>Problem Definition</vt:lpstr>
      <vt:lpstr>Technology Used</vt:lpstr>
      <vt:lpstr>How To Use</vt:lpstr>
      <vt:lpstr>How To Add Questions ?</vt:lpstr>
      <vt:lpstr>What’s Going On In The Backend? </vt:lpstr>
      <vt:lpstr>Code</vt:lpstr>
      <vt:lpstr>PowerPoint Presentation</vt:lpstr>
      <vt:lpstr>       THANK YOU!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Generator</dc:title>
  <dc:creator>DHRUVESH S PANCHAL</dc:creator>
  <cp:lastModifiedBy>DHRUVESH S PANCHAL</cp:lastModifiedBy>
  <cp:revision>17</cp:revision>
  <dcterms:created xsi:type="dcterms:W3CDTF">2020-02-06T14:44:17Z</dcterms:created>
  <dcterms:modified xsi:type="dcterms:W3CDTF">2020-02-07T18:21:16Z</dcterms:modified>
</cp:coreProperties>
</file>

<file path=docProps/thumbnail.jpeg>
</file>